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99" autoAdjust="0"/>
    <p:restoredTop sz="90370" autoAdjust="0"/>
  </p:normalViewPr>
  <p:slideViewPr>
    <p:cSldViewPr snapToGrid="0">
      <p:cViewPr varScale="1">
        <p:scale>
          <a:sx n="30" d="100"/>
          <a:sy n="30" d="100"/>
        </p:scale>
        <p:origin x="1920" y="10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0D6FD091-FDF7-428C-BD86-18FCEB1DB798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0F3FC37-41C3-4A40-A886-652BCE7D86F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1940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فایل صوت ارائه مقاله به پیوست ایمیل ارسال شود.</a:t>
            </a:r>
          </a:p>
          <a:p>
            <a:pPr algn="r" rtl="1"/>
            <a:r>
              <a:rPr lang="fa-IR" dirty="0"/>
              <a:t>حداکثر 10 دقیقه </a:t>
            </a:r>
          </a:p>
          <a:p>
            <a:pPr algn="r" rtl="1"/>
            <a:r>
              <a:rPr lang="fa-IR" dirty="0"/>
              <a:t>اختیاری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3FC37-41C3-4A40-A886-652BCE7D86F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30826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6183882" y="752034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40042" y="1761501"/>
            <a:ext cx="185548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6329377" y="395633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6913890" y="399829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773892" y="5292618"/>
            <a:ext cx="73545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398707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407663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23107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0378984" y="362488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53064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9C1CD53D-7E54-4C4A-8F84-5BD582D6BB9E}"/>
              </a:ext>
            </a:extLst>
          </p:cNvPr>
          <p:cNvSpPr/>
          <p:nvPr/>
        </p:nvSpPr>
        <p:spPr>
          <a:xfrm>
            <a:off x="14819333" y="8777568"/>
            <a:ext cx="907897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Nazanin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</TotalTime>
  <Words>375</Words>
  <Application>Microsoft Office PowerPoint</Application>
  <PresentationFormat>Custom</PresentationFormat>
  <Paragraphs>41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71</cp:revision>
  <cp:lastPrinted>2015-05-08T18:45:21Z</cp:lastPrinted>
  <dcterms:created xsi:type="dcterms:W3CDTF">2015-05-08T18:10:50Z</dcterms:created>
  <dcterms:modified xsi:type="dcterms:W3CDTF">2026-02-01T08:20:59Z</dcterms:modified>
</cp:coreProperties>
</file>